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D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6163" autoAdjust="0"/>
  </p:normalViewPr>
  <p:slideViewPr>
    <p:cSldViewPr>
      <p:cViewPr varScale="1">
        <p:scale>
          <a:sx n="44" d="100"/>
          <a:sy n="44" d="100"/>
        </p:scale>
        <p:origin x="-666" y="-10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image" Target="../media/image1.jpeg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Excel_Worksheet2.xlsx"/><Relationship Id="rId1" Type="http://schemas.openxmlformats.org/officeDocument/2006/relationships/image" Target="../media/image1.jpeg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First</c:v>
                </c:pt>
              </c:strCache>
            </c:strRef>
          </c:tx>
          <c:spPr>
            <a:blipFill rotWithShape="1">
              <a:blip xmlns:r="http://schemas.openxmlformats.org/officeDocument/2006/relationships" r:embed="rId1">
                <a:duotone>
                  <a:schemeClr val="accent1">
                    <a:tint val="65000"/>
                    <a:shade val="30000"/>
                    <a:satMod val="115000"/>
                  </a:schemeClr>
                  <a:schemeClr val="accent1">
                    <a:tint val="65000"/>
                    <a:tint val="34000"/>
                  </a:schemeClr>
                </a:duotone>
              </a:blip>
              <a:tile tx="0" ty="0" sx="60000" sy="59000" flip="none" algn="b"/>
            </a:blipFill>
            <a:ln>
              <a:noFill/>
            </a:ln>
            <a:effectLst>
              <a:softEdge rad="12700"/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Test 1</c:v>
                </c:pt>
                <c:pt idx="1">
                  <c:v>Test 2</c:v>
                </c:pt>
                <c:pt idx="2">
                  <c:v>Test 3</c:v>
                </c:pt>
                <c:pt idx="3">
                  <c:v>Test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FDD-4A19-9232-F3613CDBF67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Second</c:v>
                </c:pt>
              </c:strCache>
            </c:strRef>
          </c:tx>
          <c:spPr>
            <a:blipFill rotWithShape="1">
              <a:blip xmlns:r="http://schemas.openxmlformats.org/officeDocument/2006/relationships" r:embed="rId1">
                <a:duotone>
                  <a:schemeClr val="accent1">
                    <a:shade val="30000"/>
                    <a:satMod val="115000"/>
                  </a:schemeClr>
                  <a:schemeClr val="accent1">
                    <a:tint val="34000"/>
                  </a:schemeClr>
                </a:duotone>
              </a:blip>
              <a:tile tx="0" ty="0" sx="60000" sy="59000" flip="none" algn="b"/>
            </a:blipFill>
            <a:ln>
              <a:noFill/>
            </a:ln>
            <a:effectLst>
              <a:softEdge rad="12700"/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Test 1</c:v>
                </c:pt>
                <c:pt idx="1">
                  <c:v>Test 2</c:v>
                </c:pt>
                <c:pt idx="2">
                  <c:v>Test 3</c:v>
                </c:pt>
                <c:pt idx="3">
                  <c:v>Test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FDD-4A19-9232-F3613CDBF67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Third</c:v>
                </c:pt>
              </c:strCache>
            </c:strRef>
          </c:tx>
          <c:spPr>
            <a:blipFill rotWithShape="1">
              <a:blip xmlns:r="http://schemas.openxmlformats.org/officeDocument/2006/relationships" r:embed="rId1">
                <a:duotone>
                  <a:schemeClr val="accent1">
                    <a:shade val="65000"/>
                    <a:shade val="30000"/>
                    <a:satMod val="115000"/>
                  </a:schemeClr>
                  <a:schemeClr val="accent1">
                    <a:shade val="65000"/>
                    <a:tint val="34000"/>
                  </a:schemeClr>
                </a:duotone>
              </a:blip>
              <a:tile tx="0" ty="0" sx="60000" sy="59000" flip="none" algn="b"/>
            </a:blipFill>
            <a:ln>
              <a:noFill/>
            </a:ln>
            <a:effectLst>
              <a:softEdge rad="12700"/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Test 1</c:v>
                </c:pt>
                <c:pt idx="1">
                  <c:v>Test 2</c:v>
                </c:pt>
                <c:pt idx="2">
                  <c:v>Test 3</c:v>
                </c:pt>
                <c:pt idx="3">
                  <c:v>Test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FDD-4A19-9232-F3613CDBF6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96704768"/>
        <c:axId val="96706560"/>
      </c:barChart>
      <c:catAx>
        <c:axId val="96704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706560"/>
        <c:crosses val="autoZero"/>
        <c:auto val="1"/>
        <c:lblAlgn val="ctr"/>
        <c:lblOffset val="100"/>
        <c:noMultiLvlLbl val="0"/>
      </c:catAx>
      <c:valAx>
        <c:axId val="96706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704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blipFill rotWithShape="1">
                <a:blip xmlns:r="http://schemas.openxmlformats.org/officeDocument/2006/relationships" r:embed="rId1">
                  <a:duotone>
                    <a:schemeClr val="accent1">
                      <a:shade val="58000"/>
                      <a:shade val="30000"/>
                      <a:satMod val="115000"/>
                    </a:schemeClr>
                    <a:schemeClr val="accent1">
                      <a:shade val="58000"/>
                      <a:tint val="34000"/>
                    </a:schemeClr>
                  </a:duotone>
                </a:blip>
                <a:tile tx="0" ty="0" sx="60000" sy="59000" flip="none" algn="b"/>
              </a:blipFill>
              <a:ln>
                <a:noFill/>
              </a:ln>
              <a:effectLst>
                <a:softEdge rad="12700"/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EC1-416A-B175-B19BEEFF340A}"/>
              </c:ext>
            </c:extLst>
          </c:dPt>
          <c:dPt>
            <c:idx val="1"/>
            <c:bubble3D val="0"/>
            <c:spPr>
              <a:blipFill rotWithShape="1">
                <a:blip xmlns:r="http://schemas.openxmlformats.org/officeDocument/2006/relationships" r:embed="rId1">
                  <a:duotone>
                    <a:schemeClr val="accent1">
                      <a:shade val="86000"/>
                      <a:shade val="30000"/>
                      <a:satMod val="115000"/>
                    </a:schemeClr>
                    <a:schemeClr val="accent1">
                      <a:shade val="86000"/>
                      <a:tint val="34000"/>
                    </a:schemeClr>
                  </a:duotone>
                </a:blip>
                <a:tile tx="0" ty="0" sx="60000" sy="59000" flip="none" algn="b"/>
              </a:blipFill>
              <a:ln>
                <a:noFill/>
              </a:ln>
              <a:effectLst>
                <a:softEdge rad="12700"/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EC1-416A-B175-B19BEEFF340A}"/>
              </c:ext>
            </c:extLst>
          </c:dPt>
          <c:dPt>
            <c:idx val="2"/>
            <c:bubble3D val="0"/>
            <c:spPr>
              <a:blipFill rotWithShape="1">
                <a:blip xmlns:r="http://schemas.openxmlformats.org/officeDocument/2006/relationships" r:embed="rId1">
                  <a:duotone>
                    <a:schemeClr val="accent1">
                      <a:tint val="86000"/>
                      <a:shade val="30000"/>
                      <a:satMod val="115000"/>
                    </a:schemeClr>
                    <a:schemeClr val="accent1">
                      <a:tint val="86000"/>
                      <a:tint val="34000"/>
                    </a:schemeClr>
                  </a:duotone>
                </a:blip>
                <a:tile tx="0" ty="0" sx="60000" sy="59000" flip="none" algn="b"/>
              </a:blipFill>
              <a:ln>
                <a:noFill/>
              </a:ln>
              <a:effectLst>
                <a:softEdge rad="12700"/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EC1-416A-B175-B19BEEFF340A}"/>
              </c:ext>
            </c:extLst>
          </c:dPt>
          <c:dPt>
            <c:idx val="3"/>
            <c:bubble3D val="0"/>
            <c:spPr>
              <a:blipFill rotWithShape="1">
                <a:blip xmlns:r="http://schemas.openxmlformats.org/officeDocument/2006/relationships" r:embed="rId1">
                  <a:duotone>
                    <a:schemeClr val="accent1">
                      <a:tint val="58000"/>
                      <a:shade val="30000"/>
                      <a:satMod val="115000"/>
                    </a:schemeClr>
                    <a:schemeClr val="accent1">
                      <a:tint val="58000"/>
                      <a:tint val="34000"/>
                    </a:schemeClr>
                  </a:duotone>
                </a:blip>
                <a:tile tx="0" ty="0" sx="60000" sy="59000" flip="none" algn="b"/>
              </a:blipFill>
              <a:ln>
                <a:noFill/>
              </a:ln>
              <a:effectLst>
                <a:softEdge rad="12700"/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EC1-416A-B175-B19BEEFF340A}"/>
              </c:ext>
            </c:extLst>
          </c:dPt>
          <c:cat>
            <c:strRef>
              <c:f>Sheet1!$A$2:$A$5</c:f>
              <c:strCache>
                <c:ptCount val="4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2EC1-416A-B175-B19BEEFF34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461D7C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33259722222222221"/>
          <c:y val="0.9103648762654668"/>
          <c:w val="0.32369444444444445"/>
          <c:h val="5.98732189726284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461D7C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>
        <a:lumMod val="75000"/>
      </a:schemeClr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tx2">
        <a:lumMod val="75000"/>
      </a:schemeClr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>
        <a:lumMod val="75000"/>
      </a:schemeClr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>
        <a:lumMod val="75000"/>
      </a:schemeClr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>
        <a:lumMod val="75000"/>
      </a:schemeClr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8/26/2016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8/26/2016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128" name="Straight Connector 127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rgbClr val="461D7C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461D7C"/>
              </a:buClr>
              <a:defRPr/>
            </a:lvl1pPr>
            <a:lvl2pPr>
              <a:buClr>
                <a:srgbClr val="461D7C"/>
              </a:buClr>
              <a:defRPr/>
            </a:lvl2pPr>
            <a:lvl3pPr>
              <a:buClr>
                <a:srgbClr val="461D7C"/>
              </a:buClr>
              <a:defRPr/>
            </a:lvl3pPr>
            <a:lvl4pPr>
              <a:buClr>
                <a:srgbClr val="461D7C"/>
              </a:buClr>
              <a:defRPr/>
            </a:lvl4pPr>
            <a:lvl5pPr>
              <a:buClr>
                <a:srgbClr val="461D7C"/>
              </a:buCl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rgbClr val="461D7C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461D7C"/>
              </a:buClr>
              <a:defRPr/>
            </a:lvl1pPr>
            <a:lvl2pPr>
              <a:buClr>
                <a:srgbClr val="461D7C"/>
              </a:buClr>
              <a:defRPr/>
            </a:lvl2pPr>
            <a:lvl3pPr>
              <a:buClr>
                <a:srgbClr val="461D7C"/>
              </a:buClr>
              <a:defRPr/>
            </a:lvl3pPr>
            <a:lvl4pPr>
              <a:buClr>
                <a:srgbClr val="461D7C"/>
              </a:buClr>
              <a:defRPr/>
            </a:lvl4pPr>
            <a:lvl5pPr>
              <a:buClr>
                <a:srgbClr val="461D7C"/>
              </a:buCl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2" name="Straight Connector 81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/>
          <a:lstStyle>
            <a:lvl1pPr>
              <a:buClr>
                <a:srgbClr val="461D7C"/>
              </a:buClr>
              <a:defRPr/>
            </a:lvl1pPr>
            <a:lvl2pPr marL="548640">
              <a:buClr>
                <a:srgbClr val="461D7C"/>
              </a:buClr>
              <a:defRPr/>
            </a:lvl2pPr>
            <a:lvl3pPr marL="777240">
              <a:buClr>
                <a:srgbClr val="461D7C"/>
              </a:buClr>
              <a:defRPr/>
            </a:lvl3pPr>
            <a:lvl4pPr marL="1005840">
              <a:buClr>
                <a:srgbClr val="461D7C"/>
              </a:buClr>
              <a:defRPr/>
            </a:lvl4pPr>
            <a:lvl5pPr marL="1234440">
              <a:buClr>
                <a:srgbClr val="461D7C"/>
              </a:buClr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2" name="Straight Connector 81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131" name="Straight Connector 130"/>
          <p:cNvCxnSpPr/>
          <p:nvPr userDrawn="1"/>
        </p:nvCxnSpPr>
        <p:spPr>
          <a:xfrm>
            <a:off x="192957" y="5943600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3" name="Straight Connector 82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  <a:prstGeom prst="rect">
            <a:avLst/>
          </a:prstGeom>
        </p:spPr>
        <p:txBody>
          <a:bodyPr/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 marL="1956816"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  <a:prstGeom prst="rect">
            <a:avLst/>
          </a:prstGeom>
        </p:spPr>
        <p:txBody>
          <a:bodyPr/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5" name="Straight Connector 84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1" name="Straight Connector 80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311" name="Straight Connector 310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rgbClr val="461D7C">
              <a:alpha val="37000"/>
            </a:srgbClr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prstGeom prst="rect">
            <a:avLst/>
          </a:prstGeo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0C8737-4A36-4162-870C-A412B61B7D9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1825" y="6013450"/>
            <a:ext cx="2857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6084888"/>
            <a:ext cx="24082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4413" y="609600"/>
            <a:ext cx="4571999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Your Name</a:t>
            </a:r>
          </a:p>
          <a:p>
            <a:pPr algn="r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Class Name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2412" y="609600"/>
            <a:ext cx="4571999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Month day, year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Subtitle or catch phrase for the presentation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Key findings / results</a:t>
            </a:r>
          </a:p>
          <a:p>
            <a:pPr lvl="1"/>
            <a:r>
              <a:rPr lang="en-US"/>
              <a:t>Results 1</a:t>
            </a:r>
          </a:p>
          <a:p>
            <a:pPr lvl="1"/>
            <a:r>
              <a:rPr lang="en-US"/>
              <a:t>Results 2</a:t>
            </a:r>
          </a:p>
          <a:p>
            <a:r>
              <a:rPr lang="en-US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Project description</a:t>
            </a:r>
          </a:p>
          <a:p>
            <a:pPr lvl="1"/>
            <a:r>
              <a:rPr lang="en-US"/>
              <a:t>Objective</a:t>
            </a:r>
          </a:p>
          <a:p>
            <a:pPr lvl="1"/>
            <a:r>
              <a:rPr lang="en-US"/>
              <a:t>Results</a:t>
            </a:r>
          </a:p>
          <a:p>
            <a:r>
              <a:rPr lang="en-US"/>
              <a:t>Project methodology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29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Add your results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Add your objective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Description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6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Key assumptions</a:t>
            </a:r>
          </a:p>
          <a:p>
            <a:pPr lvl="1"/>
            <a:r>
              <a:rPr lang="en-US"/>
              <a:t>Add your assumptions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Add your procedure here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 / Methodology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53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 title="Key findings results 1 ch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368674"/>
              </p:ext>
            </p:extLst>
          </p:nvPr>
        </p:nvGraphicFramePr>
        <p:xfrm>
          <a:off x="1522413" y="1905000"/>
          <a:ext cx="9144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Findings / Results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2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 title="Key findings results 2 ch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351549"/>
              </p:ext>
            </p:extLst>
          </p:nvPr>
        </p:nvGraphicFramePr>
        <p:xfrm>
          <a:off x="1522412" y="1600200"/>
          <a:ext cx="9144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Findings / Results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75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 title="Key findings results 3 ch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3831573"/>
              </p:ext>
            </p:extLst>
          </p:nvPr>
        </p:nvGraphicFramePr>
        <p:xfrm>
          <a:off x="1522413" y="1905000"/>
          <a:ext cx="8229600" cy="15849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666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932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932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Run number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Description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Result A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Result B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Condition 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True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True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Condition B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True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False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Condition C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False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False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Findings / Results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060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Add your conclusion here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5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 &amp;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81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103</Words>
  <Application>Microsoft Office PowerPoint</Application>
  <PresentationFormat>Custom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Student presentation</vt:lpstr>
      <vt:lpstr>Presentation Title</vt:lpstr>
      <vt:lpstr>Overview</vt:lpstr>
      <vt:lpstr>Project Description</vt:lpstr>
      <vt:lpstr>Procedure / Methodology</vt:lpstr>
      <vt:lpstr>Key Findings / Results 1</vt:lpstr>
      <vt:lpstr>Key Findings / Results 2</vt:lpstr>
      <vt:lpstr>Key Findings / Results 3</vt:lpstr>
      <vt:lpstr>Conclusion</vt:lpstr>
      <vt:lpstr>Questions &amp;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2015-07-02T14:22:04Z</dcterms:created>
  <dcterms:modified xsi:type="dcterms:W3CDTF">2016-08-26T16:37:14Z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